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d6a6480c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d6a6480c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d6a6480c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d6a6480c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d6a6480c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d6a6480c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d6a6480c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d6a6480c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d6a6480cb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d6a6480c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d6a6480c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d6a6480c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 VALIDATING</a:t>
            </a:r>
            <a:endParaRPr/>
          </a:p>
        </p:txBody>
      </p:sp>
      <p:sp>
        <p:nvSpPr>
          <p:cNvPr id="162" name="Google Shape;162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801650" y="1343825"/>
            <a:ext cx="4392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Props validation.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propTypes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with some really cool examples.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7"/>
          <p:cNvSpPr txBox="1"/>
          <p:nvPr>
            <p:ph type="title"/>
          </p:nvPr>
        </p:nvSpPr>
        <p:spPr>
          <a:xfrm>
            <a:off x="687350" y="48522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514350" y="1232300"/>
            <a:ext cx="5735700" cy="31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Integers, strings, arrays, etc.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Create defaultProps or pass props directly as attributes to the components.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What type of values we are getting inside our Component through props?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Read-only attributes to React components.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4" name="Google Shape;174;p38"/>
          <p:cNvSpPr txBox="1"/>
          <p:nvPr>
            <p:ph type="title"/>
          </p:nvPr>
        </p:nvSpPr>
        <p:spPr>
          <a:xfrm>
            <a:off x="617050" y="47517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 Validation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555850" y="1195450"/>
            <a:ext cx="5809500" cy="3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components may not behave as expected.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Special property PropTypes that help to catch bugs.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App.propTypes is used for props validation in react components.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Get the warnings in the console.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0" name="Google Shape;180;p39"/>
          <p:cNvSpPr txBox="1"/>
          <p:nvPr>
            <p:ph type="title"/>
          </p:nvPr>
        </p:nvSpPr>
        <p:spPr>
          <a:xfrm>
            <a:off x="629500" y="4852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 Validation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846525" y="1386425"/>
            <a:ext cx="5413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class App extends React.Component { 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       render() {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} 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} 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60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Component.propTypes = { /*Definition */};</a:t>
            </a:r>
            <a:endParaRPr/>
          </a:p>
        </p:txBody>
      </p:sp>
      <p:sp>
        <p:nvSpPr>
          <p:cNvPr id="186" name="Google Shape;186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 of propTypes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697175" y="1336100"/>
            <a:ext cx="4747800" cy="30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PropTypes.any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PropTypes.array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PropTypes.bool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PropTypes.func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PropTypes.number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PropTypes.object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PropTypes.string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2" name="Google Shape;192;p41"/>
          <p:cNvSpPr txBox="1"/>
          <p:nvPr>
            <p:ph type="title"/>
          </p:nvPr>
        </p:nvSpPr>
        <p:spPr>
          <a:xfrm>
            <a:off x="617050" y="45507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Props Validator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825800" y="1216200"/>
            <a:ext cx="4900500" cy="24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PropTypes.symbol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PropTypes.instanceOf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PropTypes.isRequired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PropTypes.element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PropTypes.node PropTypes.oneOf()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PropTypes.oneOfType([PropTypes.string,PropTypes.number])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8" name="Google Shape;198;p42"/>
          <p:cNvSpPr txBox="1"/>
          <p:nvPr>
            <p:ph type="title"/>
          </p:nvPr>
        </p:nvSpPr>
        <p:spPr>
          <a:xfrm>
            <a:off x="707450" y="434975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Props Validator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